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5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09"/>
    <p:restoredTop sz="94608"/>
  </p:normalViewPr>
  <p:slideViewPr>
    <p:cSldViewPr snapToGrid="0" snapToObjects="1" showGuides="1">
      <p:cViewPr varScale="1">
        <p:scale>
          <a:sx n="105" d="100"/>
          <a:sy n="105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C3DE81-97C4-4245-B786-8BFFD423E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46A32BD-C29F-DB49-94DA-2EA1ABD13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5C5335-F471-E24A-8215-027D54ED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BD25C7-7B3E-0843-9B92-AC490139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3DC1DE-E1A6-4A4F-8DF0-B36EFECF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45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73A8F-D154-AC47-AABE-3F177E05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6C66D94-96E4-DB41-A9A3-D78952898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811125-6CEB-CA4F-8AA6-E80C8B79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39BCF3-31ED-4F42-923D-EBFA93D5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FAD87C-FB16-794A-82AD-B448A385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50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E2C1ABD-0E63-E64B-B0E7-6D34A5B58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DAD7C7A-CC50-CD4F-B4AF-9ED5404F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26A9A-B61C-D443-8BA6-713452E0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C2984D-78A2-4C44-85B1-90344E5A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9BF505-EEA7-E743-8678-50410158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9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79145F-A19B-F142-8DA2-B86737BA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93A248-3E7F-8B4C-BBBE-26225821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78AD47-7BDD-184A-B5D2-A6E56AE3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4E2C3A-A62F-684F-8680-6C62DDD0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D2E776-F5A9-E541-9B1E-42CF4734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38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A0647A-1A3B-4F49-8BFB-84F6DE9F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B0F3A2-E8BB-D140-9D10-B3DC659BE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FE62F-7062-1946-9C2F-52923A4A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CFDADD-EE2D-3E48-BFB9-93359979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EF379A-CADA-0B47-BBC4-F7AF482A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93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46FD0E-4AC4-6E47-962A-F602E16C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CEE13A-8871-794D-88A7-FF938BDAA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163E9F-9AE3-074A-8F61-4AD300660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21190F-3209-EF4F-B4BB-C1FD21C2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7ABC40F-C864-6C46-B7A6-93C5F5B9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1699A0-6BD2-8B4A-9583-39F38BCE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11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806C82-E368-EE48-A6F6-2F2B1C8E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45A9EB-0BBA-DA47-8EBE-43D7CEAC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27B4B4-99EE-E64A-854A-1285D5B07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2D7A7EC-A2B0-AF4E-94B0-26DF5E3F2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842E0F0-58EC-E744-AB2B-F08C55C4C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7608104-8337-A44F-9027-256700B4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7518F01-3EA9-BC4C-B72F-8D99218F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7819B79-7D7E-5441-B9BA-EF0C9E65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207656-4956-454E-A424-6BAB57F2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32D959C-BE7D-B24A-8703-1185BF3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574EF5F-4A8E-4C40-9D1D-53D03489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6CC24D7-887E-F74C-ADDA-FE9FDE38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2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7B55D64-4159-5D40-AC64-65F1CAE0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2A7967F-BFBE-404F-AA13-28B4FD95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8EF72CC-22DB-4F48-8FF1-528221DE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78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8A3FF5-8F44-1640-BAC5-EEBE4CA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51BB43-7F84-8A4C-9BEC-B38A5230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7D4353D-1F11-5A4C-BB85-8208E9BF9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60E2F9-C2A6-1C4E-BA67-D65E4729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20C7031-28B8-BB41-9FD5-35B97C25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C6B70F-D6DF-0D46-B1A6-F3DA8427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20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C04786-2BD2-3F43-AEDB-D0E67BD7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1299EF9-C876-8241-8FE8-144202EF6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A60B35-F593-E84B-9F84-C4541259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4D806E7-EF75-E940-A05D-73C2C95F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9328C3-F57E-E149-8A4D-234FFD39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AF67488-6326-AA4A-909B-E0F78F89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52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56AA3E8-5E3F-8340-AD11-55D8D3C3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A7335E1-27CB-ED4D-80EC-CF5D64311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AC3B79-7CD9-1443-B581-640C5A6A6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39D0-25F4-CD4A-8407-2A63507B7F77}" type="datetimeFigureOut">
              <a:rPr lang="hu-HU" smtClean="0"/>
              <a:t>2021. 09. 10.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2FCEB7-C8E1-C046-AB2B-45FB0C2A7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0F5A6B-5B6A-A04F-955C-6EB46702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A8F1-C741-354A-8218-147B611E8D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2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714BD7F-C4BA-6940-A281-3D86AFE58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9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0395A77-2073-4A46-AB90-DB268DF5F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36" y="471747"/>
            <a:ext cx="651052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KERESD A HIBÁT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F4E8C9E-E9BD-8542-9802-27BF41027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36" y="1351580"/>
            <a:ext cx="4164143" cy="41543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 </a:t>
            </a:r>
            <a:r>
              <a:rPr lang="en-US" sz="2000" dirty="0" err="1"/>
              <a:t>hibrid</a:t>
            </a:r>
            <a:r>
              <a:rPr lang="en-US" sz="2000" dirty="0"/>
              <a:t> </a:t>
            </a:r>
            <a:r>
              <a:rPr lang="en-US" sz="2000" dirty="0" err="1"/>
              <a:t>működésben</a:t>
            </a:r>
            <a:r>
              <a:rPr lang="en-US" sz="2000" dirty="0"/>
              <a:t> </a:t>
            </a:r>
            <a:r>
              <a:rPr lang="en-US" sz="2000" dirty="0" err="1"/>
              <a:t>felértékelődik</a:t>
            </a:r>
            <a:r>
              <a:rPr lang="en-US" sz="2000" dirty="0"/>
              <a:t> a </a:t>
            </a:r>
            <a:r>
              <a:rPr lang="en-US" sz="2000" dirty="0" err="1"/>
              <a:t>naptármenedzsment</a:t>
            </a:r>
            <a:r>
              <a:rPr lang="en-US" sz="2000" dirty="0"/>
              <a:t> </a:t>
            </a:r>
            <a:r>
              <a:rPr lang="en-US" sz="2000" dirty="0" err="1"/>
              <a:t>tudatos</a:t>
            </a:r>
            <a:r>
              <a:rPr lang="en-US" sz="2000" dirty="0"/>
              <a:t> </a:t>
            </a:r>
            <a:r>
              <a:rPr lang="en-US" sz="2000" dirty="0" err="1"/>
              <a:t>használatának</a:t>
            </a:r>
            <a:r>
              <a:rPr lang="en-US" sz="2000" dirty="0"/>
              <a:t> </a:t>
            </a:r>
            <a:r>
              <a:rPr lang="en-US" sz="2000" dirty="0" err="1"/>
              <a:t>jelentősége</a:t>
            </a:r>
            <a:r>
              <a:rPr lang="en-US" sz="2000" dirty="0"/>
              <a:t>. </a:t>
            </a:r>
            <a:r>
              <a:rPr lang="en-US" sz="2000" dirty="0" err="1"/>
              <a:t>Egyéni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csapatszinten</a:t>
            </a:r>
            <a:r>
              <a:rPr lang="en-US" sz="2000" dirty="0"/>
              <a:t> is </a:t>
            </a:r>
            <a:r>
              <a:rPr lang="en-US" sz="2000" dirty="0" err="1"/>
              <a:t>sokat</a:t>
            </a:r>
            <a:r>
              <a:rPr lang="en-US" sz="2000" dirty="0"/>
              <a:t> </a:t>
            </a:r>
            <a:r>
              <a:rPr lang="en-US" sz="2000" dirty="0" err="1"/>
              <a:t>nyertek</a:t>
            </a:r>
            <a:r>
              <a:rPr lang="en-US" sz="2000" dirty="0"/>
              <a:t> </a:t>
            </a:r>
            <a:r>
              <a:rPr lang="en-US" sz="2000" dirty="0" err="1"/>
              <a:t>vele</a:t>
            </a:r>
            <a:r>
              <a:rPr lang="en-US" sz="2000" dirty="0"/>
              <a:t>, ha </a:t>
            </a:r>
            <a:r>
              <a:rPr lang="en-US" sz="2000" dirty="0" err="1"/>
              <a:t>odafigyeltek</a:t>
            </a:r>
            <a:r>
              <a:rPr lang="en-US" sz="2000" dirty="0"/>
              <a:t> </a:t>
            </a:r>
            <a:r>
              <a:rPr lang="en-US" sz="2000" dirty="0" err="1"/>
              <a:t>rá</a:t>
            </a:r>
            <a:r>
              <a:rPr lang="en-US" sz="2000" dirty="0"/>
              <a:t>.</a:t>
            </a:r>
          </a:p>
          <a:p>
            <a:pPr algn="l"/>
            <a:r>
              <a:rPr lang="en-US" sz="2000" dirty="0" err="1"/>
              <a:t>Olvasd</a:t>
            </a:r>
            <a:r>
              <a:rPr lang="en-US" sz="2000" dirty="0"/>
              <a:t> el a </a:t>
            </a:r>
            <a:r>
              <a:rPr lang="en-US" sz="2000" dirty="0" err="1"/>
              <a:t>következő</a:t>
            </a:r>
            <a:r>
              <a:rPr lang="en-US" sz="2000" dirty="0"/>
              <a:t> </a:t>
            </a:r>
            <a:r>
              <a:rPr lang="en-US" sz="2000" dirty="0" err="1"/>
              <a:t>dián</a:t>
            </a:r>
            <a:r>
              <a:rPr lang="en-US" sz="2000" dirty="0"/>
              <a:t> </a:t>
            </a:r>
            <a:r>
              <a:rPr lang="en-US" sz="2000" dirty="0" err="1"/>
              <a:t>szereplő</a:t>
            </a:r>
            <a:r>
              <a:rPr lang="en-US" sz="2000" dirty="0"/>
              <a:t> meeting </a:t>
            </a:r>
            <a:r>
              <a:rPr lang="en-US" sz="2000" dirty="0" err="1"/>
              <a:t>meghívókat</a:t>
            </a:r>
            <a:r>
              <a:rPr lang="en-US" sz="2000" dirty="0"/>
              <a:t>. </a:t>
            </a:r>
            <a:r>
              <a:rPr lang="en-US" sz="2000" dirty="0" err="1"/>
              <a:t>Szerinted</a:t>
            </a:r>
            <a:r>
              <a:rPr lang="en-US" sz="2000" dirty="0"/>
              <a:t> </a:t>
            </a:r>
            <a:r>
              <a:rPr lang="en-US" sz="2000" dirty="0" err="1"/>
              <a:t>hol</a:t>
            </a:r>
            <a:r>
              <a:rPr lang="en-US" sz="2000" dirty="0"/>
              <a:t> van </a:t>
            </a:r>
            <a:r>
              <a:rPr lang="en-US" sz="2000" dirty="0" err="1"/>
              <a:t>bennük</a:t>
            </a:r>
            <a:r>
              <a:rPr lang="en-US" sz="2000" dirty="0"/>
              <a:t> a </a:t>
            </a:r>
            <a:r>
              <a:rPr lang="en-US" sz="2000" dirty="0" err="1"/>
              <a:t>hiba</a:t>
            </a:r>
            <a:r>
              <a:rPr lang="en-US" sz="2000" dirty="0"/>
              <a:t>? </a:t>
            </a:r>
            <a:r>
              <a:rPr lang="en-US" sz="2000" dirty="0" err="1"/>
              <a:t>Hogyan</a:t>
            </a:r>
            <a:r>
              <a:rPr lang="en-US" sz="2000" dirty="0"/>
              <a:t> </a:t>
            </a:r>
            <a:r>
              <a:rPr lang="en-US" sz="2000" dirty="0" err="1"/>
              <a:t>hátráltatja</a:t>
            </a:r>
            <a:r>
              <a:rPr lang="en-US" sz="2000" dirty="0"/>
              <a:t> a </a:t>
            </a:r>
            <a:r>
              <a:rPr lang="en-US" sz="2000" dirty="0" err="1"/>
              <a:t>hibrid</a:t>
            </a:r>
            <a:r>
              <a:rPr lang="en-US" sz="2000" dirty="0"/>
              <a:t> </a:t>
            </a:r>
            <a:r>
              <a:rPr lang="en-US" sz="2000" dirty="0" err="1"/>
              <a:t>működést</a:t>
            </a:r>
            <a:r>
              <a:rPr lang="en-US" sz="2000" dirty="0"/>
              <a:t>? </a:t>
            </a:r>
          </a:p>
          <a:p>
            <a:pPr algn="l"/>
            <a:r>
              <a:rPr lang="en-US" sz="2000" dirty="0"/>
              <a:t>A </a:t>
            </a:r>
            <a:r>
              <a:rPr lang="en-US" sz="2000" dirty="0" err="1"/>
              <a:t>képek</a:t>
            </a:r>
            <a:r>
              <a:rPr lang="en-US" sz="2000" dirty="0"/>
              <a:t> </a:t>
            </a:r>
            <a:r>
              <a:rPr lang="en-US" sz="2000" dirty="0" err="1"/>
              <a:t>alatt</a:t>
            </a:r>
            <a:r>
              <a:rPr lang="en-US" sz="2000" dirty="0"/>
              <a:t> </a:t>
            </a:r>
            <a:r>
              <a:rPr lang="en-US" sz="2000" dirty="0" err="1"/>
              <a:t>elrejtettük</a:t>
            </a:r>
            <a:r>
              <a:rPr lang="en-US" sz="2000" dirty="0"/>
              <a:t> a </a:t>
            </a:r>
            <a:r>
              <a:rPr lang="en-US" sz="2000" dirty="0" err="1"/>
              <a:t>megoldásokat</a:t>
            </a:r>
            <a:r>
              <a:rPr lang="en-US" sz="2000" dirty="0"/>
              <a:t>, a </a:t>
            </a:r>
            <a:r>
              <a:rPr lang="en-US" sz="2000" dirty="0" err="1"/>
              <a:t>képek</a:t>
            </a:r>
            <a:r>
              <a:rPr lang="en-US" sz="2000" dirty="0"/>
              <a:t> </a:t>
            </a:r>
            <a:r>
              <a:rPr lang="en-US" sz="2000" dirty="0" err="1"/>
              <a:t>elmozdításával</a:t>
            </a:r>
            <a:r>
              <a:rPr lang="en-US" sz="2000" dirty="0"/>
              <a:t> </a:t>
            </a:r>
            <a:r>
              <a:rPr lang="en-US" sz="2000" dirty="0" err="1"/>
              <a:t>tudod</a:t>
            </a:r>
            <a:r>
              <a:rPr lang="en-US" sz="2000" dirty="0"/>
              <a:t> </a:t>
            </a:r>
            <a:r>
              <a:rPr lang="en-US" sz="2000" dirty="0" err="1"/>
              <a:t>ellenőrizni</a:t>
            </a:r>
            <a:r>
              <a:rPr lang="en-US" sz="2000" dirty="0"/>
              <a:t> </a:t>
            </a:r>
            <a:r>
              <a:rPr lang="en-US" sz="2000" dirty="0" err="1"/>
              <a:t>magad</a:t>
            </a:r>
            <a:r>
              <a:rPr lang="en-US" sz="2000" dirty="0"/>
              <a:t>. 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2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E89849E-1EFC-6B4B-9FF7-26B2606F0C51}"/>
              </a:ext>
            </a:extLst>
          </p:cNvPr>
          <p:cNvSpPr txBox="1"/>
          <p:nvPr/>
        </p:nvSpPr>
        <p:spPr>
          <a:xfrm>
            <a:off x="377705" y="480405"/>
            <a:ext cx="3200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Ezen a meetingen túl sok a résztvevő. Nem lesz hatékony a meeting, nem lesz mindenki aktív. A hibrid működés során fontos szempont, hogy </a:t>
            </a:r>
            <a:r>
              <a:rPr lang="hu-HU" sz="1200" b="1" dirty="0"/>
              <a:t>csak azt hívd meg, akinek valóban van hozzáadott értéke</a:t>
            </a:r>
            <a:r>
              <a:rPr lang="hu-HU" sz="1200" dirty="0"/>
              <a:t> a meetingen, mert minél többen vagytok, </a:t>
            </a:r>
            <a:r>
              <a:rPr lang="hu-HU" sz="1200" b="1" dirty="0"/>
              <a:t>annál nehezebb az interakció. </a:t>
            </a:r>
            <a:r>
              <a:rPr lang="hu-HU" sz="1200" dirty="0"/>
              <a:t>Online szervezett meeting esetén gondolj arra, hogy ha személyesen lennétek jelen mindannyian beférnétek-e a tárgyalóba? Ha nem, akkor valószínűleg túl sok a meghívott.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B8562B4-CEB7-994F-B542-CF212374E97F}"/>
              </a:ext>
            </a:extLst>
          </p:cNvPr>
          <p:cNvSpPr txBox="1"/>
          <p:nvPr/>
        </p:nvSpPr>
        <p:spPr>
          <a:xfrm>
            <a:off x="4199192" y="302180"/>
            <a:ext cx="3789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Nincs meeting agenda. A résztvevők számára nehezebben lesz követhető a meeting. Hibrid </a:t>
            </a:r>
            <a:r>
              <a:rPr lang="hu-HU" sz="1400" b="1" dirty="0"/>
              <a:t>működésben nehezebben áramlik az információ. Írj 4-5 pontot és időkereteket, </a:t>
            </a:r>
            <a:r>
              <a:rPr lang="hu-HU" sz="1400" dirty="0"/>
              <a:t>így ezzel az egyszerű megoldással </a:t>
            </a:r>
            <a:r>
              <a:rPr lang="hu-HU" sz="1400" b="1" dirty="0"/>
              <a:t>mindenkihez eljut, hogy milyen témákat </a:t>
            </a:r>
            <a:r>
              <a:rPr lang="hu-HU" sz="1400" dirty="0"/>
              <a:t>szeretnél érinteni. Így mindenki fel tud készülni, függetlenül attól, hogy otthonról dolgozik vagy bent van az irodában.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9699133-C5ED-924A-9A29-34945563BCDF}"/>
              </a:ext>
            </a:extLst>
          </p:cNvPr>
          <p:cNvSpPr txBox="1"/>
          <p:nvPr/>
        </p:nvSpPr>
        <p:spPr>
          <a:xfrm>
            <a:off x="6498336" y="5336213"/>
            <a:ext cx="497109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1600" dirty="0"/>
              <a:t>Nem strukturált az agenda, nem látszanak azonnal a témák. Nem fogják elolvasni a résztvevők, </a:t>
            </a:r>
            <a:r>
              <a:rPr lang="hu-HU" sz="1600" b="1" dirty="0"/>
              <a:t>több időt vesz majd el az agenda ismertetése a meetingből és kevésbé lesznek felkészültek a résztvevők.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7A38FE0-4D3C-6E43-B05B-D5C9C6C24816}"/>
              </a:ext>
            </a:extLst>
          </p:cNvPr>
          <p:cNvSpPr txBox="1"/>
          <p:nvPr/>
        </p:nvSpPr>
        <p:spPr>
          <a:xfrm>
            <a:off x="317695" y="4326063"/>
            <a:ext cx="3822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cím nem segít a meeting céljának megértésében. </a:t>
            </a:r>
            <a:r>
              <a:rPr lang="hu-HU" sz="1600" b="1" dirty="0"/>
              <a:t>Értékes percek mennek majd a meeting elején a meeting céljának tisztázásával. </a:t>
            </a:r>
            <a:r>
              <a:rPr lang="hu-HU" sz="1600" dirty="0"/>
              <a:t>Nyerj időt a csapatnak! Tedd tisztává a témát már a címben, legjobb, ha összefoglalod 1 mondatban, hogy hová szeretnél eljutni a megbeszéléssel.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D77B4E5-D3F9-A148-8B65-EC703ED02477}"/>
              </a:ext>
            </a:extLst>
          </p:cNvPr>
          <p:cNvSpPr txBox="1"/>
          <p:nvPr/>
        </p:nvSpPr>
        <p:spPr>
          <a:xfrm>
            <a:off x="4392903" y="2557871"/>
            <a:ext cx="3225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Meeting free </a:t>
            </a:r>
            <a:r>
              <a:rPr lang="hu-HU" sz="1400" b="1" dirty="0" err="1"/>
              <a:t>zone-ba</a:t>
            </a:r>
            <a:r>
              <a:rPr lang="hu-HU" sz="1400" b="1" dirty="0"/>
              <a:t> lett időzítve a meeting</a:t>
            </a:r>
            <a:r>
              <a:rPr lang="hu-HU" sz="1400" dirty="0"/>
              <a:t>, feszülten érkezhetnek majd azok a kollegák, akik ennek ellenére  elfogadják a meghívót. Home </a:t>
            </a:r>
            <a:r>
              <a:rPr lang="hu-HU" sz="1400" dirty="0" err="1"/>
              <a:t>officeban</a:t>
            </a:r>
            <a:r>
              <a:rPr lang="hu-HU" sz="1400" dirty="0"/>
              <a:t> sokszor a családról is gondoskodni kell, ezt is vedd figyelembe, az ebédidőt hagyd inkább szabadon. </a:t>
            </a:r>
            <a:r>
              <a:rPr lang="hu-HU" sz="1400" b="1" dirty="0"/>
              <a:t>A csapattal megállapodhattok abban, hogy a naptárban melyik sávokat hagyjátok szabadon, melyek legyenek a meeting mentes zónák.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0EEF45C-FE1C-E44B-BC78-4AB8D348F2FB}"/>
              </a:ext>
            </a:extLst>
          </p:cNvPr>
          <p:cNvSpPr txBox="1"/>
          <p:nvPr/>
        </p:nvSpPr>
        <p:spPr>
          <a:xfrm>
            <a:off x="8680584" y="700403"/>
            <a:ext cx="3314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Nem megfelelő hosszúságú a meeting, nincs idő megpihenni. </a:t>
            </a:r>
            <a:r>
              <a:rPr lang="hu-HU" sz="1600" b="1" dirty="0" err="1"/>
              <a:t>Összecsúszhatnak</a:t>
            </a:r>
            <a:r>
              <a:rPr lang="hu-HU" sz="1600" b="1" dirty="0"/>
              <a:t> a személyes és az online meetingek. </a:t>
            </a:r>
            <a:r>
              <a:rPr lang="hu-HU" sz="1600" dirty="0"/>
              <a:t>Foglalj inkább 30 vagy 45 perces egyeztetéseket!</a:t>
            </a:r>
            <a:endParaRPr lang="hu-HU" sz="16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5AE538A-295D-054C-A36C-44791AD0270F}"/>
              </a:ext>
            </a:extLst>
          </p:cNvPr>
          <p:cNvSpPr txBox="1"/>
          <p:nvPr/>
        </p:nvSpPr>
        <p:spPr>
          <a:xfrm>
            <a:off x="1943100" y="4610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7E79C1A-955D-654D-A01C-39CF35EF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0" y="4072007"/>
            <a:ext cx="3718389" cy="23239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C14DB886-8B6F-B34F-AFDC-9C7BC7BB0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13" y="2520744"/>
            <a:ext cx="3418013" cy="22756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193C7BBD-1814-4141-A2DF-891AB5BAA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77" y="211533"/>
            <a:ext cx="3822823" cy="24699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577A0BD1-77BB-A344-8FDA-9F3CB4771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" y="166376"/>
            <a:ext cx="3718389" cy="23914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7CD29B-ACAA-754E-8F1A-55E485CD9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62" y="5067366"/>
            <a:ext cx="5556128" cy="1710184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4ED9824C-E2B3-C840-BEC3-E2A6BF69B3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r="4665"/>
          <a:stretch/>
        </p:blipFill>
        <p:spPr>
          <a:xfrm>
            <a:off x="3864904" y="308908"/>
            <a:ext cx="4281798" cy="18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3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2D89790-A051-8C43-85F1-0571C03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4" y="0"/>
            <a:ext cx="10929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D64067F41F584F957FEE09A6F16C06" ma:contentTypeVersion="13" ma:contentTypeDescription="Új dokumentum létrehozása." ma:contentTypeScope="" ma:versionID="654932358fade40d84cbd0c4dd5c3fd1">
  <xsd:schema xmlns:xsd="http://www.w3.org/2001/XMLSchema" xmlns:xs="http://www.w3.org/2001/XMLSchema" xmlns:p="http://schemas.microsoft.com/office/2006/metadata/properties" xmlns:ns2="a55c7f83-9d52-4429-9e87-0def63d4b003" xmlns:ns3="ae8b3ac3-397f-4df6-a0fc-ca39495b0a3a" targetNamespace="http://schemas.microsoft.com/office/2006/metadata/properties" ma:root="true" ma:fieldsID="ca440bf8e0fbb6f9128f00c7a7814b4c" ns2:_="" ns3:_="">
    <xsd:import namespace="a55c7f83-9d52-4429-9e87-0def63d4b003"/>
    <xsd:import namespace="ae8b3ac3-397f-4df6-a0fc-ca39495b0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c7f83-9d52-4429-9e87-0def63d4b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b3ac3-397f-4df6-a0fc-ca39495b0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E98679-E69F-42F3-BA3C-66D24B0831AA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1e68836c-bd96-4e40-93db-84aa3e570096"/>
    <ds:schemaRef ds:uri="84bbc748-c1e5-48b2-a7af-fd0000ad614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3DF383-F0DB-46B0-81B2-E4EBCC8EEE3F}"/>
</file>

<file path=customXml/itemProps3.xml><?xml version="1.0" encoding="utf-8"?>
<ds:datastoreItem xmlns:ds="http://schemas.openxmlformats.org/officeDocument/2006/customXml" ds:itemID="{6ED095A7-7E3C-45CC-A1AB-D3A074D969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366</Words>
  <Application>Microsoft Macintosh PowerPoint</Application>
  <PresentationFormat>Szélesvásznú</PresentationFormat>
  <Paragraphs>12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Office-téma</vt:lpstr>
      <vt:lpstr>KERESD A HIBÁT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KERESD A HIBÁT</dc:title>
  <dc:creator>Tánczos Zsuzsanna</dc:creator>
  <cp:lastModifiedBy>Lovas Szabolcs</cp:lastModifiedBy>
  <cp:revision>37</cp:revision>
  <dcterms:created xsi:type="dcterms:W3CDTF">2021-06-03T05:55:21Z</dcterms:created>
  <dcterms:modified xsi:type="dcterms:W3CDTF">2021-09-10T11:29:57Z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0x010100E8D64067F41F584F957FEE09A6F16C06</vt:lpwstr>
  </property>
</Properties>
</file>