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776" r:id="rId5"/>
    <p:sldId id="1079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 snapToGrid="0">
      <p:cViewPr varScale="1">
        <p:scale>
          <a:sx n="88" d="100"/>
          <a:sy n="8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A999-C7E1-9A43-84C7-4C4CA1284506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3E401-3397-3141-8434-64BAEBB5BC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42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68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72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99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44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69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16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60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85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65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45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78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E948-36A1-471C-8FBA-CE9A6231332D}" type="datetimeFigureOut">
              <a:rPr lang="hu-HU" smtClean="0"/>
              <a:t>2021. 12. 15.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2E28-FCEC-4123-B545-C925439CF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gbolt, víz, napnyugta, kültéri látható&#10;&#10;Automatikusan generált leírás">
            <a:extLst>
              <a:ext uri="{FF2B5EF4-FFF2-40B4-BE49-F238E27FC236}">
                <a16:creationId xmlns:a16="http://schemas.microsoft.com/office/drawing/2014/main" id="{0BBC0776-178D-D044-AD89-9FF67C7BC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5A71582C-B770-410A-95F0-965B4E0EDF0D}"/>
              </a:ext>
            </a:extLst>
          </p:cNvPr>
          <p:cNvSpPr/>
          <p:nvPr/>
        </p:nvSpPr>
        <p:spPr>
          <a:xfrm>
            <a:off x="534358" y="1394890"/>
            <a:ext cx="1135284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/>
              </a:rPr>
              <a:t>Az alábbi négy területen érdemes végig gondolnod, hogy milyen tevékenységek, helyzetek, események töltik fel és merítik az akkumulátorodat?</a:t>
            </a:r>
            <a:b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/>
              </a:rPr>
            </a:b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/>
              </a:rPr>
              <a:t>Gondold át és </a:t>
            </a:r>
            <a:r>
              <a:rPr lang="hu-HU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/>
              </a:rPr>
              <a:t>gyűjtsd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/>
              </a:rPr>
              <a:t> össze ezeket és vedd elő, amikor úgy érzed lemerültél!</a:t>
            </a:r>
          </a:p>
          <a:p>
            <a:pPr algn="l" defTabSz="457200">
              <a:defRPr/>
            </a:pPr>
            <a:endParaRPr lang="hu-HU" sz="2000" b="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62BCCB1-FE47-B546-9266-48E9CBB1701D}"/>
              </a:ext>
            </a:extLst>
          </p:cNvPr>
          <p:cNvSpPr/>
          <p:nvPr/>
        </p:nvSpPr>
        <p:spPr>
          <a:xfrm>
            <a:off x="534358" y="440707"/>
            <a:ext cx="58696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defRPr/>
            </a:pPr>
            <a:r>
              <a:rPr lang="hu-HU" sz="5000" b="0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ENERGIA</a:t>
            </a:r>
            <a:r>
              <a:rPr lang="hu-HU" sz="50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ELEM</a:t>
            </a:r>
            <a:r>
              <a:rPr lang="hu-HU" sz="5000" b="0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ZÉS</a:t>
            </a:r>
            <a:endParaRPr lang="hu-HU" sz="4000" b="0" dirty="0">
              <a:solidFill>
                <a:srgbClr val="FFC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BBAC966-B3C8-B047-A2C5-0505B7D3F247}"/>
              </a:ext>
            </a:extLst>
          </p:cNvPr>
          <p:cNvSpPr/>
          <p:nvPr/>
        </p:nvSpPr>
        <p:spPr>
          <a:xfrm>
            <a:off x="1629258" y="2071999"/>
            <a:ext cx="980868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endParaRPr lang="hu-HU" sz="2000" u="sng" dirty="0">
              <a:latin typeface="Calibri" panose="020F0502020204030204" pitchFamily="34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TESTI SÍKON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: egészség / </a:t>
            </a:r>
            <a:r>
              <a:rPr lang="hu-HU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pszichoszomatika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, teljesítőképesség, stresszkezelés, fittség / koordináció, testi öröm / érzékiség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endParaRPr lang="hu-HU" sz="2000" u="sng" dirty="0">
              <a:latin typeface="Calibri" panose="020F0502020204030204" pitchFamily="34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ÉRZELMI SZINTEN: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 kapcsolat a szülőkkel, gyerekekkel, a partnerrel, barátokkal, illetve szakmai kapcsolatok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endParaRPr lang="hu-HU" sz="2000" u="sng" dirty="0">
              <a:latin typeface="Calibri" panose="020F0502020204030204" pitchFamily="34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TUDATI / ÉRTELMI SZINTEN: 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tanulás / fejlesztés, állás / karrier, kreativitás / kultúra, szociális elkötelezettség, társadalom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endParaRPr lang="hu-HU" sz="2000" u="sng" dirty="0">
              <a:latin typeface="Calibri" panose="020F0502020204030204" pitchFamily="34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228600" lvl="1" defTabSz="4572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LELKI SZINTEN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: értékek, hit / spiritualitás, vágy(</a:t>
            </a:r>
            <a:r>
              <a:rPr lang="hu-HU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akozás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), kudarc / tehetetlenség, apátia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Calibri"/>
              <a:sym typeface="Calibri"/>
            </a:endParaRPr>
          </a:p>
        </p:txBody>
      </p:sp>
      <p:pic>
        <p:nvPicPr>
          <p:cNvPr id="7" name="logo.jpeg" descr="logo.jpeg">
            <a:extLst>
              <a:ext uri="{FF2B5EF4-FFF2-40B4-BE49-F238E27FC236}">
                <a16:creationId xmlns:a16="http://schemas.microsoft.com/office/drawing/2014/main" id="{DDAAAA4A-52A4-4961-8826-EA40739C19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39" t="12339" r="11884" b="47579"/>
          <a:stretch>
            <a:fillRect/>
          </a:stretch>
        </p:blipFill>
        <p:spPr>
          <a:xfrm>
            <a:off x="10679152" y="194372"/>
            <a:ext cx="1208048" cy="310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388" extrusionOk="0">
                <a:moveTo>
                  <a:pt x="8905" y="0"/>
                </a:moveTo>
                <a:lnTo>
                  <a:pt x="8933" y="5807"/>
                </a:lnTo>
                <a:cubicBezTo>
                  <a:pt x="8948" y="8999"/>
                  <a:pt x="8930" y="11726"/>
                  <a:pt x="8891" y="11872"/>
                </a:cubicBezTo>
                <a:cubicBezTo>
                  <a:pt x="8852" y="12018"/>
                  <a:pt x="8279" y="10877"/>
                  <a:pt x="7616" y="9330"/>
                </a:cubicBezTo>
                <a:cubicBezTo>
                  <a:pt x="6519" y="6767"/>
                  <a:pt x="6363" y="6501"/>
                  <a:pt x="5874" y="6349"/>
                </a:cubicBezTo>
                <a:cubicBezTo>
                  <a:pt x="5440" y="6213"/>
                  <a:pt x="5254" y="6325"/>
                  <a:pt x="4894" y="6928"/>
                </a:cubicBezTo>
                <a:cubicBezTo>
                  <a:pt x="3577" y="9130"/>
                  <a:pt x="3278" y="15774"/>
                  <a:pt x="4333" y="19384"/>
                </a:cubicBezTo>
                <a:cubicBezTo>
                  <a:pt x="4537" y="20082"/>
                  <a:pt x="4830" y="20817"/>
                  <a:pt x="4983" y="21017"/>
                </a:cubicBezTo>
                <a:cubicBezTo>
                  <a:pt x="5383" y="21539"/>
                  <a:pt x="6308" y="21337"/>
                  <a:pt x="6658" y="20650"/>
                </a:cubicBezTo>
                <a:cubicBezTo>
                  <a:pt x="6923" y="20132"/>
                  <a:pt x="6964" y="20124"/>
                  <a:pt x="7049" y="20578"/>
                </a:cubicBezTo>
                <a:cubicBezTo>
                  <a:pt x="7102" y="20857"/>
                  <a:pt x="7254" y="21084"/>
                  <a:pt x="7390" y="21084"/>
                </a:cubicBezTo>
                <a:cubicBezTo>
                  <a:pt x="7626" y="21084"/>
                  <a:pt x="7636" y="21030"/>
                  <a:pt x="7606" y="19803"/>
                </a:cubicBezTo>
                <a:cubicBezTo>
                  <a:pt x="7575" y="18526"/>
                  <a:pt x="7578" y="18509"/>
                  <a:pt x="8172" y="17137"/>
                </a:cubicBezTo>
                <a:cubicBezTo>
                  <a:pt x="8507" y="16365"/>
                  <a:pt x="8815" y="15861"/>
                  <a:pt x="8871" y="15995"/>
                </a:cubicBezTo>
                <a:cubicBezTo>
                  <a:pt x="8941" y="16162"/>
                  <a:pt x="8955" y="16979"/>
                  <a:pt x="8922" y="18661"/>
                </a:cubicBezTo>
                <a:lnTo>
                  <a:pt x="8876" y="21084"/>
                </a:lnTo>
                <a:lnTo>
                  <a:pt x="9145" y="21084"/>
                </a:lnTo>
                <a:lnTo>
                  <a:pt x="9414" y="21084"/>
                </a:lnTo>
                <a:lnTo>
                  <a:pt x="9385" y="18744"/>
                </a:lnTo>
                <a:cubicBezTo>
                  <a:pt x="9370" y="17455"/>
                  <a:pt x="9392" y="16261"/>
                  <a:pt x="9435" y="16093"/>
                </a:cubicBezTo>
                <a:cubicBezTo>
                  <a:pt x="9483" y="15906"/>
                  <a:pt x="9839" y="16559"/>
                  <a:pt x="10354" y="17783"/>
                </a:cubicBezTo>
                <a:cubicBezTo>
                  <a:pt x="11759" y="21119"/>
                  <a:pt x="12007" y="21508"/>
                  <a:pt x="12667" y="21363"/>
                </a:cubicBezTo>
                <a:cubicBezTo>
                  <a:pt x="13210" y="21244"/>
                  <a:pt x="13296" y="21099"/>
                  <a:pt x="14378" y="18542"/>
                </a:cubicBezTo>
                <a:cubicBezTo>
                  <a:pt x="15003" y="17062"/>
                  <a:pt x="15548" y="15975"/>
                  <a:pt x="15587" y="16124"/>
                </a:cubicBezTo>
                <a:cubicBezTo>
                  <a:pt x="15626" y="16274"/>
                  <a:pt x="15644" y="17455"/>
                  <a:pt x="15628" y="18744"/>
                </a:cubicBezTo>
                <a:lnTo>
                  <a:pt x="15600" y="21084"/>
                </a:lnTo>
                <a:lnTo>
                  <a:pt x="15897" y="21084"/>
                </a:lnTo>
                <a:lnTo>
                  <a:pt x="16194" y="21084"/>
                </a:lnTo>
                <a:lnTo>
                  <a:pt x="16166" y="18744"/>
                </a:lnTo>
                <a:cubicBezTo>
                  <a:pt x="16150" y="17444"/>
                  <a:pt x="16176" y="16251"/>
                  <a:pt x="16223" y="16067"/>
                </a:cubicBezTo>
                <a:cubicBezTo>
                  <a:pt x="16281" y="15842"/>
                  <a:pt x="16688" y="16631"/>
                  <a:pt x="17474" y="18485"/>
                </a:cubicBezTo>
                <a:cubicBezTo>
                  <a:pt x="18584" y="21103"/>
                  <a:pt x="18668" y="21244"/>
                  <a:pt x="19211" y="21363"/>
                </a:cubicBezTo>
                <a:cubicBezTo>
                  <a:pt x="20290" y="21600"/>
                  <a:pt x="21099" y="19300"/>
                  <a:pt x="21326" y="15354"/>
                </a:cubicBezTo>
                <a:cubicBezTo>
                  <a:pt x="21600" y="10602"/>
                  <a:pt x="20624" y="6242"/>
                  <a:pt x="19292" y="6267"/>
                </a:cubicBezTo>
                <a:cubicBezTo>
                  <a:pt x="18822" y="6276"/>
                  <a:pt x="18511" y="6816"/>
                  <a:pt x="17252" y="9826"/>
                </a:cubicBezTo>
                <a:cubicBezTo>
                  <a:pt x="16243" y="12236"/>
                  <a:pt x="16040" y="12383"/>
                  <a:pt x="16235" y="10550"/>
                </a:cubicBezTo>
                <a:cubicBezTo>
                  <a:pt x="16372" y="9261"/>
                  <a:pt x="16681" y="8313"/>
                  <a:pt x="17050" y="8044"/>
                </a:cubicBezTo>
                <a:cubicBezTo>
                  <a:pt x="17295" y="7866"/>
                  <a:pt x="17336" y="7699"/>
                  <a:pt x="17336" y="6928"/>
                </a:cubicBezTo>
                <a:cubicBezTo>
                  <a:pt x="17336" y="6051"/>
                  <a:pt x="17327" y="6025"/>
                  <a:pt x="17002" y="6256"/>
                </a:cubicBezTo>
                <a:cubicBezTo>
                  <a:pt x="16818" y="6387"/>
                  <a:pt x="16573" y="6736"/>
                  <a:pt x="16459" y="7026"/>
                </a:cubicBezTo>
                <a:cubicBezTo>
                  <a:pt x="16277" y="7489"/>
                  <a:pt x="16239" y="7494"/>
                  <a:pt x="16149" y="7073"/>
                </a:cubicBezTo>
                <a:cubicBezTo>
                  <a:pt x="16092" y="6808"/>
                  <a:pt x="15955" y="6592"/>
                  <a:pt x="15844" y="6592"/>
                </a:cubicBezTo>
                <a:cubicBezTo>
                  <a:pt x="15650" y="6592"/>
                  <a:pt x="15642" y="6680"/>
                  <a:pt x="15642" y="9041"/>
                </a:cubicBezTo>
                <a:cubicBezTo>
                  <a:pt x="15642" y="10389"/>
                  <a:pt x="15613" y="11565"/>
                  <a:pt x="15575" y="11655"/>
                </a:cubicBezTo>
                <a:cubicBezTo>
                  <a:pt x="15538" y="11746"/>
                  <a:pt x="14994" y="10645"/>
                  <a:pt x="14368" y="9206"/>
                </a:cubicBezTo>
                <a:cubicBezTo>
                  <a:pt x="13169" y="6454"/>
                  <a:pt x="12898" y="6080"/>
                  <a:pt x="12294" y="6344"/>
                </a:cubicBezTo>
                <a:cubicBezTo>
                  <a:pt x="11859" y="6535"/>
                  <a:pt x="11593" y="7035"/>
                  <a:pt x="10376" y="9971"/>
                </a:cubicBezTo>
                <a:cubicBezTo>
                  <a:pt x="9879" y="11168"/>
                  <a:pt x="9450" y="12059"/>
                  <a:pt x="9422" y="11950"/>
                </a:cubicBezTo>
                <a:cubicBezTo>
                  <a:pt x="9393" y="11841"/>
                  <a:pt x="9372" y="9110"/>
                  <a:pt x="9372" y="5879"/>
                </a:cubicBezTo>
                <a:lnTo>
                  <a:pt x="9372" y="5"/>
                </a:lnTo>
                <a:lnTo>
                  <a:pt x="9138" y="0"/>
                </a:lnTo>
                <a:lnTo>
                  <a:pt x="8905" y="0"/>
                </a:lnTo>
                <a:close/>
                <a:moveTo>
                  <a:pt x="0" y="6592"/>
                </a:moveTo>
                <a:lnTo>
                  <a:pt x="936" y="13836"/>
                </a:lnTo>
                <a:cubicBezTo>
                  <a:pt x="1450" y="17821"/>
                  <a:pt x="1892" y="21084"/>
                  <a:pt x="1920" y="21084"/>
                </a:cubicBezTo>
                <a:cubicBezTo>
                  <a:pt x="1948" y="21085"/>
                  <a:pt x="2330" y="18169"/>
                  <a:pt x="2768" y="14605"/>
                </a:cubicBezTo>
                <a:cubicBezTo>
                  <a:pt x="3207" y="11042"/>
                  <a:pt x="3635" y="7779"/>
                  <a:pt x="3720" y="7357"/>
                </a:cubicBezTo>
                <a:lnTo>
                  <a:pt x="3875" y="6592"/>
                </a:lnTo>
                <a:lnTo>
                  <a:pt x="3483" y="6592"/>
                </a:lnTo>
                <a:cubicBezTo>
                  <a:pt x="3268" y="6592"/>
                  <a:pt x="3111" y="6725"/>
                  <a:pt x="3137" y="6887"/>
                </a:cubicBezTo>
                <a:cubicBezTo>
                  <a:pt x="3207" y="7328"/>
                  <a:pt x="2027" y="16966"/>
                  <a:pt x="1903" y="16966"/>
                </a:cubicBezTo>
                <a:cubicBezTo>
                  <a:pt x="1777" y="16966"/>
                  <a:pt x="635" y="7613"/>
                  <a:pt x="686" y="7006"/>
                </a:cubicBezTo>
                <a:cubicBezTo>
                  <a:pt x="711" y="6719"/>
                  <a:pt x="611" y="6592"/>
                  <a:pt x="360" y="6592"/>
                </a:cubicBezTo>
                <a:lnTo>
                  <a:pt x="0" y="6592"/>
                </a:lnTo>
                <a:close/>
                <a:moveTo>
                  <a:pt x="19353" y="7992"/>
                </a:moveTo>
                <a:cubicBezTo>
                  <a:pt x="20201" y="8062"/>
                  <a:pt x="21023" y="11627"/>
                  <a:pt x="20861" y="14967"/>
                </a:cubicBezTo>
                <a:cubicBezTo>
                  <a:pt x="20788" y="16477"/>
                  <a:pt x="20364" y="18376"/>
                  <a:pt x="19924" y="19152"/>
                </a:cubicBezTo>
                <a:cubicBezTo>
                  <a:pt x="19494" y="19912"/>
                  <a:pt x="19165" y="19911"/>
                  <a:pt x="18733" y="19147"/>
                </a:cubicBezTo>
                <a:cubicBezTo>
                  <a:pt x="17361" y="16725"/>
                  <a:pt x="17600" y="9314"/>
                  <a:pt x="19089" y="8091"/>
                </a:cubicBezTo>
                <a:cubicBezTo>
                  <a:pt x="19177" y="8019"/>
                  <a:pt x="19265" y="7985"/>
                  <a:pt x="19353" y="7992"/>
                </a:cubicBezTo>
                <a:close/>
                <a:moveTo>
                  <a:pt x="12486" y="8023"/>
                </a:moveTo>
                <a:cubicBezTo>
                  <a:pt x="12775" y="7986"/>
                  <a:pt x="13072" y="8333"/>
                  <a:pt x="13366" y="9072"/>
                </a:cubicBezTo>
                <a:cubicBezTo>
                  <a:pt x="14409" y="11689"/>
                  <a:pt x="14250" y="17362"/>
                  <a:pt x="13081" y="19260"/>
                </a:cubicBezTo>
                <a:cubicBezTo>
                  <a:pt x="12472" y="20250"/>
                  <a:pt x="11907" y="19704"/>
                  <a:pt x="11422" y="17659"/>
                </a:cubicBezTo>
                <a:cubicBezTo>
                  <a:pt x="10832" y="15170"/>
                  <a:pt x="10834" y="12479"/>
                  <a:pt x="11430" y="10069"/>
                </a:cubicBezTo>
                <a:cubicBezTo>
                  <a:pt x="11756" y="8755"/>
                  <a:pt x="12115" y="8072"/>
                  <a:pt x="12486" y="8023"/>
                </a:cubicBezTo>
                <a:close/>
                <a:moveTo>
                  <a:pt x="5645" y="8080"/>
                </a:moveTo>
                <a:cubicBezTo>
                  <a:pt x="5963" y="8043"/>
                  <a:pt x="6309" y="8479"/>
                  <a:pt x="6708" y="9387"/>
                </a:cubicBezTo>
                <a:lnTo>
                  <a:pt x="7088" y="10255"/>
                </a:lnTo>
                <a:lnTo>
                  <a:pt x="7064" y="13929"/>
                </a:lnTo>
                <a:lnTo>
                  <a:pt x="7041" y="17597"/>
                </a:lnTo>
                <a:lnTo>
                  <a:pt x="6655" y="18527"/>
                </a:lnTo>
                <a:cubicBezTo>
                  <a:pt x="6230" y="19546"/>
                  <a:pt x="5557" y="19976"/>
                  <a:pt x="5230" y="19436"/>
                </a:cubicBezTo>
                <a:cubicBezTo>
                  <a:pt x="4602" y="18398"/>
                  <a:pt x="4201" y="16217"/>
                  <a:pt x="4201" y="13836"/>
                </a:cubicBezTo>
                <a:cubicBezTo>
                  <a:pt x="4201" y="12163"/>
                  <a:pt x="4359" y="10942"/>
                  <a:pt x="4747" y="9620"/>
                </a:cubicBezTo>
                <a:cubicBezTo>
                  <a:pt x="5036" y="8631"/>
                  <a:pt x="5327" y="8118"/>
                  <a:pt x="5645" y="8080"/>
                </a:cubicBezTo>
                <a:close/>
                <a:moveTo>
                  <a:pt x="7682" y="11738"/>
                </a:moveTo>
                <a:cubicBezTo>
                  <a:pt x="7861" y="11803"/>
                  <a:pt x="8633" y="13873"/>
                  <a:pt x="8555" y="14135"/>
                </a:cubicBezTo>
                <a:cubicBezTo>
                  <a:pt x="8361" y="14790"/>
                  <a:pt x="7692" y="16096"/>
                  <a:pt x="7645" y="15912"/>
                </a:cubicBezTo>
                <a:cubicBezTo>
                  <a:pt x="7569" y="15617"/>
                  <a:pt x="7577" y="11933"/>
                  <a:pt x="7654" y="11754"/>
                </a:cubicBezTo>
                <a:cubicBezTo>
                  <a:pt x="7660" y="11739"/>
                  <a:pt x="7670" y="11734"/>
                  <a:pt x="7682" y="11738"/>
                </a:cubicBezTo>
                <a:close/>
                <a:moveTo>
                  <a:pt x="14626" y="12064"/>
                </a:moveTo>
                <a:cubicBezTo>
                  <a:pt x="14760" y="12096"/>
                  <a:pt x="15330" y="13572"/>
                  <a:pt x="15339" y="13949"/>
                </a:cubicBezTo>
                <a:cubicBezTo>
                  <a:pt x="15349" y="14345"/>
                  <a:pt x="14666" y="15862"/>
                  <a:pt x="14597" y="15597"/>
                </a:cubicBezTo>
                <a:cubicBezTo>
                  <a:pt x="14519" y="15293"/>
                  <a:pt x="14526" y="12265"/>
                  <a:pt x="14605" y="12074"/>
                </a:cubicBezTo>
                <a:cubicBezTo>
                  <a:pt x="14610" y="12062"/>
                  <a:pt x="14617" y="12061"/>
                  <a:pt x="14626" y="12064"/>
                </a:cubicBezTo>
                <a:close/>
                <a:moveTo>
                  <a:pt x="10466" y="12089"/>
                </a:moveTo>
                <a:cubicBezTo>
                  <a:pt x="10484" y="12082"/>
                  <a:pt x="10497" y="12092"/>
                  <a:pt x="10502" y="12126"/>
                </a:cubicBezTo>
                <a:cubicBezTo>
                  <a:pt x="10520" y="12252"/>
                  <a:pt x="10512" y="13009"/>
                  <a:pt x="10483" y="13810"/>
                </a:cubicBezTo>
                <a:cubicBezTo>
                  <a:pt x="10474" y="14070"/>
                  <a:pt x="10461" y="14313"/>
                  <a:pt x="10446" y="14533"/>
                </a:cubicBezTo>
                <a:cubicBezTo>
                  <a:pt x="10433" y="14850"/>
                  <a:pt x="10414" y="15077"/>
                  <a:pt x="10384" y="15205"/>
                </a:cubicBezTo>
                <a:cubicBezTo>
                  <a:pt x="10370" y="15296"/>
                  <a:pt x="10358" y="15355"/>
                  <a:pt x="10346" y="15370"/>
                </a:cubicBezTo>
                <a:cubicBezTo>
                  <a:pt x="10330" y="15389"/>
                  <a:pt x="10297" y="15360"/>
                  <a:pt x="10259" y="15313"/>
                </a:cubicBezTo>
                <a:cubicBezTo>
                  <a:pt x="10192" y="15257"/>
                  <a:pt x="10105" y="15082"/>
                  <a:pt x="9984" y="14781"/>
                </a:cubicBezTo>
                <a:cubicBezTo>
                  <a:pt x="9778" y="14268"/>
                  <a:pt x="9732" y="14016"/>
                  <a:pt x="9792" y="13696"/>
                </a:cubicBezTo>
                <a:cubicBezTo>
                  <a:pt x="9822" y="13443"/>
                  <a:pt x="9911" y="13173"/>
                  <a:pt x="10057" y="12854"/>
                </a:cubicBezTo>
                <a:cubicBezTo>
                  <a:pt x="10215" y="12460"/>
                  <a:pt x="10390" y="12119"/>
                  <a:pt x="10466" y="12089"/>
                </a:cubicBezTo>
                <a:close/>
                <a:moveTo>
                  <a:pt x="17222" y="12322"/>
                </a:moveTo>
                <a:cubicBezTo>
                  <a:pt x="17233" y="12323"/>
                  <a:pt x="17241" y="12326"/>
                  <a:pt x="17248" y="12342"/>
                </a:cubicBezTo>
                <a:cubicBezTo>
                  <a:pt x="17297" y="12460"/>
                  <a:pt x="17336" y="13207"/>
                  <a:pt x="17336" y="14001"/>
                </a:cubicBezTo>
                <a:cubicBezTo>
                  <a:pt x="17336" y="14795"/>
                  <a:pt x="17307" y="15516"/>
                  <a:pt x="17272" y="15602"/>
                </a:cubicBezTo>
                <a:cubicBezTo>
                  <a:pt x="17215" y="15738"/>
                  <a:pt x="16660" y="14606"/>
                  <a:pt x="16524" y="14078"/>
                </a:cubicBezTo>
                <a:cubicBezTo>
                  <a:pt x="16452" y="13797"/>
                  <a:pt x="17062" y="12308"/>
                  <a:pt x="17222" y="1232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B4F2DA6-D620-E84B-85EF-2F287C287D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" b="20339"/>
          <a:stretch/>
        </p:blipFill>
        <p:spPr>
          <a:xfrm>
            <a:off x="889716" y="3687049"/>
            <a:ext cx="857786" cy="70920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5038FD4-754A-534F-B0BD-B6AFC21E37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9"/>
          <a:stretch/>
        </p:blipFill>
        <p:spPr>
          <a:xfrm>
            <a:off x="939799" y="2461477"/>
            <a:ext cx="874486" cy="696619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6FB6EAD-07C5-944A-9085-6B9111E02F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9"/>
          <a:stretch/>
        </p:blipFill>
        <p:spPr>
          <a:xfrm>
            <a:off x="852713" y="4889003"/>
            <a:ext cx="1048657" cy="835364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DEB46AE8-1988-C847-B987-4E45457EF7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9" b="39048"/>
          <a:stretch/>
        </p:blipFill>
        <p:spPr>
          <a:xfrm>
            <a:off x="811001" y="6188531"/>
            <a:ext cx="1048657" cy="4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égbolt, víz, napnyugta, kültéri látható&#10;&#10;Automatikusan generált leírás">
            <a:extLst>
              <a:ext uri="{FF2B5EF4-FFF2-40B4-BE49-F238E27FC236}">
                <a16:creationId xmlns:a16="http://schemas.microsoft.com/office/drawing/2014/main" id="{30CC605A-A02E-FB46-AC69-A9749F9C4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logo.jpeg" descr="logo.jpeg">
            <a:extLst>
              <a:ext uri="{FF2B5EF4-FFF2-40B4-BE49-F238E27FC236}">
                <a16:creationId xmlns:a16="http://schemas.microsoft.com/office/drawing/2014/main" id="{68DEC1CA-825D-2744-A6D1-A945F235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39" t="12339" r="11884" b="47579"/>
          <a:stretch>
            <a:fillRect/>
          </a:stretch>
        </p:blipFill>
        <p:spPr>
          <a:xfrm>
            <a:off x="10679152" y="194372"/>
            <a:ext cx="1208048" cy="310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388" extrusionOk="0">
                <a:moveTo>
                  <a:pt x="8905" y="0"/>
                </a:moveTo>
                <a:lnTo>
                  <a:pt x="8933" y="5807"/>
                </a:lnTo>
                <a:cubicBezTo>
                  <a:pt x="8948" y="8999"/>
                  <a:pt x="8930" y="11726"/>
                  <a:pt x="8891" y="11872"/>
                </a:cubicBezTo>
                <a:cubicBezTo>
                  <a:pt x="8852" y="12018"/>
                  <a:pt x="8279" y="10877"/>
                  <a:pt x="7616" y="9330"/>
                </a:cubicBezTo>
                <a:cubicBezTo>
                  <a:pt x="6519" y="6767"/>
                  <a:pt x="6363" y="6501"/>
                  <a:pt x="5874" y="6349"/>
                </a:cubicBezTo>
                <a:cubicBezTo>
                  <a:pt x="5440" y="6213"/>
                  <a:pt x="5254" y="6325"/>
                  <a:pt x="4894" y="6928"/>
                </a:cubicBezTo>
                <a:cubicBezTo>
                  <a:pt x="3577" y="9130"/>
                  <a:pt x="3278" y="15774"/>
                  <a:pt x="4333" y="19384"/>
                </a:cubicBezTo>
                <a:cubicBezTo>
                  <a:pt x="4537" y="20082"/>
                  <a:pt x="4830" y="20817"/>
                  <a:pt x="4983" y="21017"/>
                </a:cubicBezTo>
                <a:cubicBezTo>
                  <a:pt x="5383" y="21539"/>
                  <a:pt x="6308" y="21337"/>
                  <a:pt x="6658" y="20650"/>
                </a:cubicBezTo>
                <a:cubicBezTo>
                  <a:pt x="6923" y="20132"/>
                  <a:pt x="6964" y="20124"/>
                  <a:pt x="7049" y="20578"/>
                </a:cubicBezTo>
                <a:cubicBezTo>
                  <a:pt x="7102" y="20857"/>
                  <a:pt x="7254" y="21084"/>
                  <a:pt x="7390" y="21084"/>
                </a:cubicBezTo>
                <a:cubicBezTo>
                  <a:pt x="7626" y="21084"/>
                  <a:pt x="7636" y="21030"/>
                  <a:pt x="7606" y="19803"/>
                </a:cubicBezTo>
                <a:cubicBezTo>
                  <a:pt x="7575" y="18526"/>
                  <a:pt x="7578" y="18509"/>
                  <a:pt x="8172" y="17137"/>
                </a:cubicBezTo>
                <a:cubicBezTo>
                  <a:pt x="8507" y="16365"/>
                  <a:pt x="8815" y="15861"/>
                  <a:pt x="8871" y="15995"/>
                </a:cubicBezTo>
                <a:cubicBezTo>
                  <a:pt x="8941" y="16162"/>
                  <a:pt x="8955" y="16979"/>
                  <a:pt x="8922" y="18661"/>
                </a:cubicBezTo>
                <a:lnTo>
                  <a:pt x="8876" y="21084"/>
                </a:lnTo>
                <a:lnTo>
                  <a:pt x="9145" y="21084"/>
                </a:lnTo>
                <a:lnTo>
                  <a:pt x="9414" y="21084"/>
                </a:lnTo>
                <a:lnTo>
                  <a:pt x="9385" y="18744"/>
                </a:lnTo>
                <a:cubicBezTo>
                  <a:pt x="9370" y="17455"/>
                  <a:pt x="9392" y="16261"/>
                  <a:pt x="9435" y="16093"/>
                </a:cubicBezTo>
                <a:cubicBezTo>
                  <a:pt x="9483" y="15906"/>
                  <a:pt x="9839" y="16559"/>
                  <a:pt x="10354" y="17783"/>
                </a:cubicBezTo>
                <a:cubicBezTo>
                  <a:pt x="11759" y="21119"/>
                  <a:pt x="12007" y="21508"/>
                  <a:pt x="12667" y="21363"/>
                </a:cubicBezTo>
                <a:cubicBezTo>
                  <a:pt x="13210" y="21244"/>
                  <a:pt x="13296" y="21099"/>
                  <a:pt x="14378" y="18542"/>
                </a:cubicBezTo>
                <a:cubicBezTo>
                  <a:pt x="15003" y="17062"/>
                  <a:pt x="15548" y="15975"/>
                  <a:pt x="15587" y="16124"/>
                </a:cubicBezTo>
                <a:cubicBezTo>
                  <a:pt x="15626" y="16274"/>
                  <a:pt x="15644" y="17455"/>
                  <a:pt x="15628" y="18744"/>
                </a:cubicBezTo>
                <a:lnTo>
                  <a:pt x="15600" y="21084"/>
                </a:lnTo>
                <a:lnTo>
                  <a:pt x="15897" y="21084"/>
                </a:lnTo>
                <a:lnTo>
                  <a:pt x="16194" y="21084"/>
                </a:lnTo>
                <a:lnTo>
                  <a:pt x="16166" y="18744"/>
                </a:lnTo>
                <a:cubicBezTo>
                  <a:pt x="16150" y="17444"/>
                  <a:pt x="16176" y="16251"/>
                  <a:pt x="16223" y="16067"/>
                </a:cubicBezTo>
                <a:cubicBezTo>
                  <a:pt x="16281" y="15842"/>
                  <a:pt x="16688" y="16631"/>
                  <a:pt x="17474" y="18485"/>
                </a:cubicBezTo>
                <a:cubicBezTo>
                  <a:pt x="18584" y="21103"/>
                  <a:pt x="18668" y="21244"/>
                  <a:pt x="19211" y="21363"/>
                </a:cubicBezTo>
                <a:cubicBezTo>
                  <a:pt x="20290" y="21600"/>
                  <a:pt x="21099" y="19300"/>
                  <a:pt x="21326" y="15354"/>
                </a:cubicBezTo>
                <a:cubicBezTo>
                  <a:pt x="21600" y="10602"/>
                  <a:pt x="20624" y="6242"/>
                  <a:pt x="19292" y="6267"/>
                </a:cubicBezTo>
                <a:cubicBezTo>
                  <a:pt x="18822" y="6276"/>
                  <a:pt x="18511" y="6816"/>
                  <a:pt x="17252" y="9826"/>
                </a:cubicBezTo>
                <a:cubicBezTo>
                  <a:pt x="16243" y="12236"/>
                  <a:pt x="16040" y="12383"/>
                  <a:pt x="16235" y="10550"/>
                </a:cubicBezTo>
                <a:cubicBezTo>
                  <a:pt x="16372" y="9261"/>
                  <a:pt x="16681" y="8313"/>
                  <a:pt x="17050" y="8044"/>
                </a:cubicBezTo>
                <a:cubicBezTo>
                  <a:pt x="17295" y="7866"/>
                  <a:pt x="17336" y="7699"/>
                  <a:pt x="17336" y="6928"/>
                </a:cubicBezTo>
                <a:cubicBezTo>
                  <a:pt x="17336" y="6051"/>
                  <a:pt x="17327" y="6025"/>
                  <a:pt x="17002" y="6256"/>
                </a:cubicBezTo>
                <a:cubicBezTo>
                  <a:pt x="16818" y="6387"/>
                  <a:pt x="16573" y="6736"/>
                  <a:pt x="16459" y="7026"/>
                </a:cubicBezTo>
                <a:cubicBezTo>
                  <a:pt x="16277" y="7489"/>
                  <a:pt x="16239" y="7494"/>
                  <a:pt x="16149" y="7073"/>
                </a:cubicBezTo>
                <a:cubicBezTo>
                  <a:pt x="16092" y="6808"/>
                  <a:pt x="15955" y="6592"/>
                  <a:pt x="15844" y="6592"/>
                </a:cubicBezTo>
                <a:cubicBezTo>
                  <a:pt x="15650" y="6592"/>
                  <a:pt x="15642" y="6680"/>
                  <a:pt x="15642" y="9041"/>
                </a:cubicBezTo>
                <a:cubicBezTo>
                  <a:pt x="15642" y="10389"/>
                  <a:pt x="15613" y="11565"/>
                  <a:pt x="15575" y="11655"/>
                </a:cubicBezTo>
                <a:cubicBezTo>
                  <a:pt x="15538" y="11746"/>
                  <a:pt x="14994" y="10645"/>
                  <a:pt x="14368" y="9206"/>
                </a:cubicBezTo>
                <a:cubicBezTo>
                  <a:pt x="13169" y="6454"/>
                  <a:pt x="12898" y="6080"/>
                  <a:pt x="12294" y="6344"/>
                </a:cubicBezTo>
                <a:cubicBezTo>
                  <a:pt x="11859" y="6535"/>
                  <a:pt x="11593" y="7035"/>
                  <a:pt x="10376" y="9971"/>
                </a:cubicBezTo>
                <a:cubicBezTo>
                  <a:pt x="9879" y="11168"/>
                  <a:pt x="9450" y="12059"/>
                  <a:pt x="9422" y="11950"/>
                </a:cubicBezTo>
                <a:cubicBezTo>
                  <a:pt x="9393" y="11841"/>
                  <a:pt x="9372" y="9110"/>
                  <a:pt x="9372" y="5879"/>
                </a:cubicBezTo>
                <a:lnTo>
                  <a:pt x="9372" y="5"/>
                </a:lnTo>
                <a:lnTo>
                  <a:pt x="9138" y="0"/>
                </a:lnTo>
                <a:lnTo>
                  <a:pt x="8905" y="0"/>
                </a:lnTo>
                <a:close/>
                <a:moveTo>
                  <a:pt x="0" y="6592"/>
                </a:moveTo>
                <a:lnTo>
                  <a:pt x="936" y="13836"/>
                </a:lnTo>
                <a:cubicBezTo>
                  <a:pt x="1450" y="17821"/>
                  <a:pt x="1892" y="21084"/>
                  <a:pt x="1920" y="21084"/>
                </a:cubicBezTo>
                <a:cubicBezTo>
                  <a:pt x="1948" y="21085"/>
                  <a:pt x="2330" y="18169"/>
                  <a:pt x="2768" y="14605"/>
                </a:cubicBezTo>
                <a:cubicBezTo>
                  <a:pt x="3207" y="11042"/>
                  <a:pt x="3635" y="7779"/>
                  <a:pt x="3720" y="7357"/>
                </a:cubicBezTo>
                <a:lnTo>
                  <a:pt x="3875" y="6592"/>
                </a:lnTo>
                <a:lnTo>
                  <a:pt x="3483" y="6592"/>
                </a:lnTo>
                <a:cubicBezTo>
                  <a:pt x="3268" y="6592"/>
                  <a:pt x="3111" y="6725"/>
                  <a:pt x="3137" y="6887"/>
                </a:cubicBezTo>
                <a:cubicBezTo>
                  <a:pt x="3207" y="7328"/>
                  <a:pt x="2027" y="16966"/>
                  <a:pt x="1903" y="16966"/>
                </a:cubicBezTo>
                <a:cubicBezTo>
                  <a:pt x="1777" y="16966"/>
                  <a:pt x="635" y="7613"/>
                  <a:pt x="686" y="7006"/>
                </a:cubicBezTo>
                <a:cubicBezTo>
                  <a:pt x="711" y="6719"/>
                  <a:pt x="611" y="6592"/>
                  <a:pt x="360" y="6592"/>
                </a:cubicBezTo>
                <a:lnTo>
                  <a:pt x="0" y="6592"/>
                </a:lnTo>
                <a:close/>
                <a:moveTo>
                  <a:pt x="19353" y="7992"/>
                </a:moveTo>
                <a:cubicBezTo>
                  <a:pt x="20201" y="8062"/>
                  <a:pt x="21023" y="11627"/>
                  <a:pt x="20861" y="14967"/>
                </a:cubicBezTo>
                <a:cubicBezTo>
                  <a:pt x="20788" y="16477"/>
                  <a:pt x="20364" y="18376"/>
                  <a:pt x="19924" y="19152"/>
                </a:cubicBezTo>
                <a:cubicBezTo>
                  <a:pt x="19494" y="19912"/>
                  <a:pt x="19165" y="19911"/>
                  <a:pt x="18733" y="19147"/>
                </a:cubicBezTo>
                <a:cubicBezTo>
                  <a:pt x="17361" y="16725"/>
                  <a:pt x="17600" y="9314"/>
                  <a:pt x="19089" y="8091"/>
                </a:cubicBezTo>
                <a:cubicBezTo>
                  <a:pt x="19177" y="8019"/>
                  <a:pt x="19265" y="7985"/>
                  <a:pt x="19353" y="7992"/>
                </a:cubicBezTo>
                <a:close/>
                <a:moveTo>
                  <a:pt x="12486" y="8023"/>
                </a:moveTo>
                <a:cubicBezTo>
                  <a:pt x="12775" y="7986"/>
                  <a:pt x="13072" y="8333"/>
                  <a:pt x="13366" y="9072"/>
                </a:cubicBezTo>
                <a:cubicBezTo>
                  <a:pt x="14409" y="11689"/>
                  <a:pt x="14250" y="17362"/>
                  <a:pt x="13081" y="19260"/>
                </a:cubicBezTo>
                <a:cubicBezTo>
                  <a:pt x="12472" y="20250"/>
                  <a:pt x="11907" y="19704"/>
                  <a:pt x="11422" y="17659"/>
                </a:cubicBezTo>
                <a:cubicBezTo>
                  <a:pt x="10832" y="15170"/>
                  <a:pt x="10834" y="12479"/>
                  <a:pt x="11430" y="10069"/>
                </a:cubicBezTo>
                <a:cubicBezTo>
                  <a:pt x="11756" y="8755"/>
                  <a:pt x="12115" y="8072"/>
                  <a:pt x="12486" y="8023"/>
                </a:cubicBezTo>
                <a:close/>
                <a:moveTo>
                  <a:pt x="5645" y="8080"/>
                </a:moveTo>
                <a:cubicBezTo>
                  <a:pt x="5963" y="8043"/>
                  <a:pt x="6309" y="8479"/>
                  <a:pt x="6708" y="9387"/>
                </a:cubicBezTo>
                <a:lnTo>
                  <a:pt x="7088" y="10255"/>
                </a:lnTo>
                <a:lnTo>
                  <a:pt x="7064" y="13929"/>
                </a:lnTo>
                <a:lnTo>
                  <a:pt x="7041" y="17597"/>
                </a:lnTo>
                <a:lnTo>
                  <a:pt x="6655" y="18527"/>
                </a:lnTo>
                <a:cubicBezTo>
                  <a:pt x="6230" y="19546"/>
                  <a:pt x="5557" y="19976"/>
                  <a:pt x="5230" y="19436"/>
                </a:cubicBezTo>
                <a:cubicBezTo>
                  <a:pt x="4602" y="18398"/>
                  <a:pt x="4201" y="16217"/>
                  <a:pt x="4201" y="13836"/>
                </a:cubicBezTo>
                <a:cubicBezTo>
                  <a:pt x="4201" y="12163"/>
                  <a:pt x="4359" y="10942"/>
                  <a:pt x="4747" y="9620"/>
                </a:cubicBezTo>
                <a:cubicBezTo>
                  <a:pt x="5036" y="8631"/>
                  <a:pt x="5327" y="8118"/>
                  <a:pt x="5645" y="8080"/>
                </a:cubicBezTo>
                <a:close/>
                <a:moveTo>
                  <a:pt x="7682" y="11738"/>
                </a:moveTo>
                <a:cubicBezTo>
                  <a:pt x="7861" y="11803"/>
                  <a:pt x="8633" y="13873"/>
                  <a:pt x="8555" y="14135"/>
                </a:cubicBezTo>
                <a:cubicBezTo>
                  <a:pt x="8361" y="14790"/>
                  <a:pt x="7692" y="16096"/>
                  <a:pt x="7645" y="15912"/>
                </a:cubicBezTo>
                <a:cubicBezTo>
                  <a:pt x="7569" y="15617"/>
                  <a:pt x="7577" y="11933"/>
                  <a:pt x="7654" y="11754"/>
                </a:cubicBezTo>
                <a:cubicBezTo>
                  <a:pt x="7660" y="11739"/>
                  <a:pt x="7670" y="11734"/>
                  <a:pt x="7682" y="11738"/>
                </a:cubicBezTo>
                <a:close/>
                <a:moveTo>
                  <a:pt x="14626" y="12064"/>
                </a:moveTo>
                <a:cubicBezTo>
                  <a:pt x="14760" y="12096"/>
                  <a:pt x="15330" y="13572"/>
                  <a:pt x="15339" y="13949"/>
                </a:cubicBezTo>
                <a:cubicBezTo>
                  <a:pt x="15349" y="14345"/>
                  <a:pt x="14666" y="15862"/>
                  <a:pt x="14597" y="15597"/>
                </a:cubicBezTo>
                <a:cubicBezTo>
                  <a:pt x="14519" y="15293"/>
                  <a:pt x="14526" y="12265"/>
                  <a:pt x="14605" y="12074"/>
                </a:cubicBezTo>
                <a:cubicBezTo>
                  <a:pt x="14610" y="12062"/>
                  <a:pt x="14617" y="12061"/>
                  <a:pt x="14626" y="12064"/>
                </a:cubicBezTo>
                <a:close/>
                <a:moveTo>
                  <a:pt x="10466" y="12089"/>
                </a:moveTo>
                <a:cubicBezTo>
                  <a:pt x="10484" y="12082"/>
                  <a:pt x="10497" y="12092"/>
                  <a:pt x="10502" y="12126"/>
                </a:cubicBezTo>
                <a:cubicBezTo>
                  <a:pt x="10520" y="12252"/>
                  <a:pt x="10512" y="13009"/>
                  <a:pt x="10483" y="13810"/>
                </a:cubicBezTo>
                <a:cubicBezTo>
                  <a:pt x="10474" y="14070"/>
                  <a:pt x="10461" y="14313"/>
                  <a:pt x="10446" y="14533"/>
                </a:cubicBezTo>
                <a:cubicBezTo>
                  <a:pt x="10433" y="14850"/>
                  <a:pt x="10414" y="15077"/>
                  <a:pt x="10384" y="15205"/>
                </a:cubicBezTo>
                <a:cubicBezTo>
                  <a:pt x="10370" y="15296"/>
                  <a:pt x="10358" y="15355"/>
                  <a:pt x="10346" y="15370"/>
                </a:cubicBezTo>
                <a:cubicBezTo>
                  <a:pt x="10330" y="15389"/>
                  <a:pt x="10297" y="15360"/>
                  <a:pt x="10259" y="15313"/>
                </a:cubicBezTo>
                <a:cubicBezTo>
                  <a:pt x="10192" y="15257"/>
                  <a:pt x="10105" y="15082"/>
                  <a:pt x="9984" y="14781"/>
                </a:cubicBezTo>
                <a:cubicBezTo>
                  <a:pt x="9778" y="14268"/>
                  <a:pt x="9732" y="14016"/>
                  <a:pt x="9792" y="13696"/>
                </a:cubicBezTo>
                <a:cubicBezTo>
                  <a:pt x="9822" y="13443"/>
                  <a:pt x="9911" y="13173"/>
                  <a:pt x="10057" y="12854"/>
                </a:cubicBezTo>
                <a:cubicBezTo>
                  <a:pt x="10215" y="12460"/>
                  <a:pt x="10390" y="12119"/>
                  <a:pt x="10466" y="12089"/>
                </a:cubicBezTo>
                <a:close/>
                <a:moveTo>
                  <a:pt x="17222" y="12322"/>
                </a:moveTo>
                <a:cubicBezTo>
                  <a:pt x="17233" y="12323"/>
                  <a:pt x="17241" y="12326"/>
                  <a:pt x="17248" y="12342"/>
                </a:cubicBezTo>
                <a:cubicBezTo>
                  <a:pt x="17297" y="12460"/>
                  <a:pt x="17336" y="13207"/>
                  <a:pt x="17336" y="14001"/>
                </a:cubicBezTo>
                <a:cubicBezTo>
                  <a:pt x="17336" y="14795"/>
                  <a:pt x="17307" y="15516"/>
                  <a:pt x="17272" y="15602"/>
                </a:cubicBezTo>
                <a:cubicBezTo>
                  <a:pt x="17215" y="15738"/>
                  <a:pt x="16660" y="14606"/>
                  <a:pt x="16524" y="14078"/>
                </a:cubicBezTo>
                <a:cubicBezTo>
                  <a:pt x="16452" y="13797"/>
                  <a:pt x="17062" y="12308"/>
                  <a:pt x="17222" y="1232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CA7EF12B-CE3A-FC4E-910F-22B44012AFDC}"/>
              </a:ext>
            </a:extLst>
          </p:cNvPr>
          <p:cNvSpPr/>
          <p:nvPr/>
        </p:nvSpPr>
        <p:spPr>
          <a:xfrm>
            <a:off x="500063" y="1428750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TESTI SÍK</a:t>
            </a:r>
          </a:p>
          <a:p>
            <a:endParaRPr lang="hu-HU" sz="1200" dirty="0">
              <a:solidFill>
                <a:schemeClr val="tx1"/>
              </a:solidFill>
            </a:endParaRPr>
          </a:p>
          <a:p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41C966C-871A-0443-8CEE-50A62590E2FB}"/>
              </a:ext>
            </a:extLst>
          </p:cNvPr>
          <p:cNvSpPr/>
          <p:nvPr/>
        </p:nvSpPr>
        <p:spPr>
          <a:xfrm>
            <a:off x="500063" y="1016554"/>
            <a:ext cx="8443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Milyen tevékenységek, helyzetek, események töltik fel az akkumulátoromat?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Calibri"/>
              <a:sym typeface="Calibri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071C872-C579-FD4F-88B4-5773FC6B4071}"/>
              </a:ext>
            </a:extLst>
          </p:cNvPr>
          <p:cNvSpPr/>
          <p:nvPr/>
        </p:nvSpPr>
        <p:spPr>
          <a:xfrm>
            <a:off x="500063" y="154780"/>
            <a:ext cx="58696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defRPr/>
            </a:pPr>
            <a:r>
              <a:rPr lang="hu-HU" sz="5000" b="0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ENERGIA</a:t>
            </a:r>
            <a:r>
              <a:rPr lang="hu-HU" sz="5000" b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ELEM</a:t>
            </a:r>
            <a:r>
              <a:rPr lang="hu-HU" sz="5000" b="0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ZÉS</a:t>
            </a:r>
            <a:endParaRPr lang="hu-HU" sz="4000" b="0" dirty="0">
              <a:solidFill>
                <a:srgbClr val="FFC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40EB61E-C44D-234A-89A9-99EDD2AA7EAD}"/>
              </a:ext>
            </a:extLst>
          </p:cNvPr>
          <p:cNvSpPr/>
          <p:nvPr/>
        </p:nvSpPr>
        <p:spPr>
          <a:xfrm>
            <a:off x="3452813" y="1428750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ÉRZELMI SÍK</a:t>
            </a:r>
          </a:p>
          <a:p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3619182-6B10-C243-B495-C8A829554CC5}"/>
              </a:ext>
            </a:extLst>
          </p:cNvPr>
          <p:cNvSpPr/>
          <p:nvPr/>
        </p:nvSpPr>
        <p:spPr>
          <a:xfrm>
            <a:off x="9358313" y="1428750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LELKI SÍK</a:t>
            </a:r>
          </a:p>
          <a:p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5B566DCF-5425-8746-8836-B8138C40D472}"/>
              </a:ext>
            </a:extLst>
          </p:cNvPr>
          <p:cNvSpPr/>
          <p:nvPr/>
        </p:nvSpPr>
        <p:spPr>
          <a:xfrm>
            <a:off x="6405563" y="1428749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TUDATI SÍK</a:t>
            </a:r>
          </a:p>
          <a:p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03D992A-5B65-6944-9129-79C45F2C2505}"/>
              </a:ext>
            </a:extLst>
          </p:cNvPr>
          <p:cNvSpPr/>
          <p:nvPr/>
        </p:nvSpPr>
        <p:spPr>
          <a:xfrm>
            <a:off x="500063" y="3939659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Milyen tevékenységek, helyzetek, események miatt merül az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aksim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?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Calibri"/>
              <a:sym typeface="Calibri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F58298B-02B3-6B4C-8D69-A9A085EBF98A}"/>
              </a:ext>
            </a:extLst>
          </p:cNvPr>
          <p:cNvSpPr/>
          <p:nvPr/>
        </p:nvSpPr>
        <p:spPr>
          <a:xfrm>
            <a:off x="500063" y="4374357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TESTI SÍK</a:t>
            </a:r>
          </a:p>
          <a:p>
            <a:endParaRPr lang="hu-HU" sz="1200" dirty="0">
              <a:solidFill>
                <a:schemeClr val="tx1"/>
              </a:solidFill>
            </a:endParaRPr>
          </a:p>
          <a:p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E530EE77-44F0-384E-A247-16A9504862B1}"/>
              </a:ext>
            </a:extLst>
          </p:cNvPr>
          <p:cNvSpPr/>
          <p:nvPr/>
        </p:nvSpPr>
        <p:spPr>
          <a:xfrm>
            <a:off x="3452813" y="4374357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ÉRZELMI SÍK</a:t>
            </a:r>
          </a:p>
          <a:p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9057A4EF-B79C-7940-AA82-7A4F95E5DECC}"/>
              </a:ext>
            </a:extLst>
          </p:cNvPr>
          <p:cNvSpPr/>
          <p:nvPr/>
        </p:nvSpPr>
        <p:spPr>
          <a:xfrm>
            <a:off x="9350376" y="4330199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LELKI SÍK</a:t>
            </a:r>
          </a:p>
          <a:p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EC492B6D-0F6C-FC4B-A6A6-AC13F261CE78}"/>
              </a:ext>
            </a:extLst>
          </p:cNvPr>
          <p:cNvSpPr/>
          <p:nvPr/>
        </p:nvSpPr>
        <p:spPr>
          <a:xfrm>
            <a:off x="6405563" y="4374356"/>
            <a:ext cx="2643187" cy="2328863"/>
          </a:xfrm>
          <a:custGeom>
            <a:avLst/>
            <a:gdLst>
              <a:gd name="connsiteX0" fmla="*/ 0 w 2643187"/>
              <a:gd name="connsiteY0" fmla="*/ 0 h 2328863"/>
              <a:gd name="connsiteX1" fmla="*/ 660797 w 2643187"/>
              <a:gd name="connsiteY1" fmla="*/ 0 h 2328863"/>
              <a:gd name="connsiteX2" fmla="*/ 1348025 w 2643187"/>
              <a:gd name="connsiteY2" fmla="*/ 0 h 2328863"/>
              <a:gd name="connsiteX3" fmla="*/ 1929527 w 2643187"/>
              <a:gd name="connsiteY3" fmla="*/ 0 h 2328863"/>
              <a:gd name="connsiteX4" fmla="*/ 2643187 w 2643187"/>
              <a:gd name="connsiteY4" fmla="*/ 0 h 2328863"/>
              <a:gd name="connsiteX5" fmla="*/ 2643187 w 2643187"/>
              <a:gd name="connsiteY5" fmla="*/ 605504 h 2328863"/>
              <a:gd name="connsiteX6" fmla="*/ 2643187 w 2643187"/>
              <a:gd name="connsiteY6" fmla="*/ 1141143 h 2328863"/>
              <a:gd name="connsiteX7" fmla="*/ 2643187 w 2643187"/>
              <a:gd name="connsiteY7" fmla="*/ 1723359 h 2328863"/>
              <a:gd name="connsiteX8" fmla="*/ 2643187 w 2643187"/>
              <a:gd name="connsiteY8" fmla="*/ 2328863 h 2328863"/>
              <a:gd name="connsiteX9" fmla="*/ 2061686 w 2643187"/>
              <a:gd name="connsiteY9" fmla="*/ 2328863 h 2328863"/>
              <a:gd name="connsiteX10" fmla="*/ 1374457 w 2643187"/>
              <a:gd name="connsiteY10" fmla="*/ 2328863 h 2328863"/>
              <a:gd name="connsiteX11" fmla="*/ 766524 w 2643187"/>
              <a:gd name="connsiteY11" fmla="*/ 2328863 h 2328863"/>
              <a:gd name="connsiteX12" fmla="*/ 0 w 2643187"/>
              <a:gd name="connsiteY12" fmla="*/ 2328863 h 2328863"/>
              <a:gd name="connsiteX13" fmla="*/ 0 w 2643187"/>
              <a:gd name="connsiteY13" fmla="*/ 1769936 h 2328863"/>
              <a:gd name="connsiteX14" fmla="*/ 0 w 2643187"/>
              <a:gd name="connsiteY14" fmla="*/ 1187720 h 2328863"/>
              <a:gd name="connsiteX15" fmla="*/ 0 w 2643187"/>
              <a:gd name="connsiteY15" fmla="*/ 582216 h 2328863"/>
              <a:gd name="connsiteX16" fmla="*/ 0 w 2643187"/>
              <a:gd name="connsiteY16" fmla="*/ 0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187" h="2328863" fill="none" extrusionOk="0">
                <a:moveTo>
                  <a:pt x="0" y="0"/>
                </a:moveTo>
                <a:cubicBezTo>
                  <a:pt x="256961" y="-4553"/>
                  <a:pt x="524671" y="-3420"/>
                  <a:pt x="660797" y="0"/>
                </a:cubicBezTo>
                <a:cubicBezTo>
                  <a:pt x="796923" y="3420"/>
                  <a:pt x="1053008" y="-23944"/>
                  <a:pt x="1348025" y="0"/>
                </a:cubicBezTo>
                <a:cubicBezTo>
                  <a:pt x="1643042" y="23944"/>
                  <a:pt x="1700579" y="-9683"/>
                  <a:pt x="1929527" y="0"/>
                </a:cubicBezTo>
                <a:cubicBezTo>
                  <a:pt x="2158475" y="9683"/>
                  <a:pt x="2500182" y="-8524"/>
                  <a:pt x="2643187" y="0"/>
                </a:cubicBezTo>
                <a:cubicBezTo>
                  <a:pt x="2647102" y="156090"/>
                  <a:pt x="2623234" y="460373"/>
                  <a:pt x="2643187" y="605504"/>
                </a:cubicBezTo>
                <a:cubicBezTo>
                  <a:pt x="2663140" y="750635"/>
                  <a:pt x="2649424" y="1007313"/>
                  <a:pt x="2643187" y="1141143"/>
                </a:cubicBezTo>
                <a:cubicBezTo>
                  <a:pt x="2636950" y="1274973"/>
                  <a:pt x="2666723" y="1573683"/>
                  <a:pt x="2643187" y="1723359"/>
                </a:cubicBezTo>
                <a:cubicBezTo>
                  <a:pt x="2619651" y="1873035"/>
                  <a:pt x="2669397" y="2087464"/>
                  <a:pt x="2643187" y="2328863"/>
                </a:cubicBezTo>
                <a:cubicBezTo>
                  <a:pt x="2437001" y="2356869"/>
                  <a:pt x="2337529" y="2326904"/>
                  <a:pt x="2061686" y="2328863"/>
                </a:cubicBezTo>
                <a:cubicBezTo>
                  <a:pt x="1785843" y="2330822"/>
                  <a:pt x="1559379" y="2328213"/>
                  <a:pt x="1374457" y="2328863"/>
                </a:cubicBezTo>
                <a:cubicBezTo>
                  <a:pt x="1189535" y="2329513"/>
                  <a:pt x="972074" y="2347506"/>
                  <a:pt x="766524" y="2328863"/>
                </a:cubicBezTo>
                <a:cubicBezTo>
                  <a:pt x="560974" y="2310220"/>
                  <a:pt x="201611" y="2301809"/>
                  <a:pt x="0" y="2328863"/>
                </a:cubicBezTo>
                <a:cubicBezTo>
                  <a:pt x="-4060" y="2179420"/>
                  <a:pt x="-26880" y="1942074"/>
                  <a:pt x="0" y="1769936"/>
                </a:cubicBezTo>
                <a:cubicBezTo>
                  <a:pt x="26880" y="1597798"/>
                  <a:pt x="-4135" y="1321308"/>
                  <a:pt x="0" y="1187720"/>
                </a:cubicBezTo>
                <a:cubicBezTo>
                  <a:pt x="4135" y="1054132"/>
                  <a:pt x="-503" y="723694"/>
                  <a:pt x="0" y="582216"/>
                </a:cubicBezTo>
                <a:cubicBezTo>
                  <a:pt x="503" y="440738"/>
                  <a:pt x="-13064" y="265839"/>
                  <a:pt x="0" y="0"/>
                </a:cubicBezTo>
                <a:close/>
              </a:path>
              <a:path w="2643187" h="2328863" stroke="0" extrusionOk="0">
                <a:moveTo>
                  <a:pt x="0" y="0"/>
                </a:moveTo>
                <a:cubicBezTo>
                  <a:pt x="199880" y="5781"/>
                  <a:pt x="453013" y="-28671"/>
                  <a:pt x="634365" y="0"/>
                </a:cubicBezTo>
                <a:cubicBezTo>
                  <a:pt x="815717" y="28671"/>
                  <a:pt x="956206" y="-15274"/>
                  <a:pt x="1215866" y="0"/>
                </a:cubicBezTo>
                <a:cubicBezTo>
                  <a:pt x="1475526" y="15274"/>
                  <a:pt x="1692201" y="-32005"/>
                  <a:pt x="1929527" y="0"/>
                </a:cubicBezTo>
                <a:cubicBezTo>
                  <a:pt x="2166853" y="32005"/>
                  <a:pt x="2435563" y="20596"/>
                  <a:pt x="2643187" y="0"/>
                </a:cubicBezTo>
                <a:cubicBezTo>
                  <a:pt x="2662404" y="155907"/>
                  <a:pt x="2635130" y="446296"/>
                  <a:pt x="2643187" y="558927"/>
                </a:cubicBezTo>
                <a:cubicBezTo>
                  <a:pt x="2651244" y="671558"/>
                  <a:pt x="2668521" y="922193"/>
                  <a:pt x="2643187" y="1094566"/>
                </a:cubicBezTo>
                <a:cubicBezTo>
                  <a:pt x="2617853" y="1266939"/>
                  <a:pt x="2635792" y="1440082"/>
                  <a:pt x="2643187" y="1676781"/>
                </a:cubicBezTo>
                <a:cubicBezTo>
                  <a:pt x="2650582" y="1913480"/>
                  <a:pt x="2640473" y="2049965"/>
                  <a:pt x="2643187" y="2328863"/>
                </a:cubicBezTo>
                <a:cubicBezTo>
                  <a:pt x="2392712" y="2320305"/>
                  <a:pt x="2275857" y="2344554"/>
                  <a:pt x="2035254" y="2328863"/>
                </a:cubicBezTo>
                <a:cubicBezTo>
                  <a:pt x="1794651" y="2313172"/>
                  <a:pt x="1580669" y="2359111"/>
                  <a:pt x="1374457" y="2328863"/>
                </a:cubicBezTo>
                <a:cubicBezTo>
                  <a:pt x="1168245" y="2298615"/>
                  <a:pt x="959709" y="2361165"/>
                  <a:pt x="713660" y="2328863"/>
                </a:cubicBezTo>
                <a:cubicBezTo>
                  <a:pt x="467611" y="2296561"/>
                  <a:pt x="354690" y="2315852"/>
                  <a:pt x="0" y="2328863"/>
                </a:cubicBezTo>
                <a:cubicBezTo>
                  <a:pt x="4128" y="2055202"/>
                  <a:pt x="-19694" y="1841951"/>
                  <a:pt x="0" y="1700070"/>
                </a:cubicBezTo>
                <a:cubicBezTo>
                  <a:pt x="19694" y="1558189"/>
                  <a:pt x="2629" y="1251856"/>
                  <a:pt x="0" y="1071277"/>
                </a:cubicBezTo>
                <a:cubicBezTo>
                  <a:pt x="-2629" y="890698"/>
                  <a:pt x="42219" y="3275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TUDATI SÍK</a:t>
            </a:r>
          </a:p>
          <a:p>
            <a:endParaRPr lang="hu-H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2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D64067F41F584F957FEE09A6F16C06" ma:contentTypeVersion="13" ma:contentTypeDescription="Új dokumentum létrehozása." ma:contentTypeScope="" ma:versionID="654932358fade40d84cbd0c4dd5c3fd1">
  <xsd:schema xmlns:xsd="http://www.w3.org/2001/XMLSchema" xmlns:xs="http://www.w3.org/2001/XMLSchema" xmlns:p="http://schemas.microsoft.com/office/2006/metadata/properties" xmlns:ns2="a55c7f83-9d52-4429-9e87-0def63d4b003" xmlns:ns3="ae8b3ac3-397f-4df6-a0fc-ca39495b0a3a" targetNamespace="http://schemas.microsoft.com/office/2006/metadata/properties" ma:root="true" ma:fieldsID="ca440bf8e0fbb6f9128f00c7a7814b4c" ns2:_="" ns3:_="">
    <xsd:import namespace="a55c7f83-9d52-4429-9e87-0def63d4b003"/>
    <xsd:import namespace="ae8b3ac3-397f-4df6-a0fc-ca39495b0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c7f83-9d52-4429-9e87-0def63d4b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b3ac3-397f-4df6-a0fc-ca39495b0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6B35EF-8063-4369-B0F8-235FC8D41444}">
  <ds:schemaRefs>
    <ds:schemaRef ds:uri="a55c7f83-9d52-4429-9e87-0def63d4b003"/>
    <ds:schemaRef ds:uri="ae8b3ac3-397f-4df6-a0fc-ca39495b0a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C1B63D-2967-4335-908A-6D8B23AD1B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31AE3-45D7-40BE-867C-D0751E483D69}">
  <ds:schemaRefs>
    <ds:schemaRef ds:uri="http://purl.org/dc/dcmitype/"/>
    <ds:schemaRef ds:uri="http://schemas.microsoft.com/office/2006/documentManagement/types"/>
    <ds:schemaRef ds:uri="a55c7f83-9d52-4429-9e87-0def63d4b00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e8b3ac3-397f-4df6-a0fc-ca39495b0a3a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153</Words>
  <Application>Microsoft Macintosh PowerPoint</Application>
  <PresentationFormat>Szélesvásznú</PresentationFormat>
  <Paragraphs>21</Paragraphs>
  <Slides>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Valoro well-being planner</dc:title>
  <dc:creator>Hulik Bernadett</dc:creator>
  <cp:lastModifiedBy>Tánczos Zsuzsanna</cp:lastModifiedBy>
  <cp:revision>6</cp:revision>
  <dcterms:created xsi:type="dcterms:W3CDTF">2021-10-28T15:39:51Z</dcterms:created>
  <dcterms:modified xsi:type="dcterms:W3CDTF">2021-12-15T12:39:54Z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0x010100E8D64067F41F584F957FEE09A6F16C06</vt:lpwstr>
  </property>
</Properties>
</file>